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77" r:id="rId2"/>
    <p:sldId id="279" r:id="rId3"/>
    <p:sldId id="278" r:id="rId4"/>
    <p:sldId id="315" r:id="rId5"/>
    <p:sldId id="316" r:id="rId6"/>
    <p:sldId id="317" r:id="rId7"/>
    <p:sldId id="318" r:id="rId8"/>
    <p:sldId id="305" r:id="rId9"/>
    <p:sldId id="322" r:id="rId10"/>
    <p:sldId id="324" r:id="rId11"/>
    <p:sldId id="303" r:id="rId12"/>
    <p:sldId id="309" r:id="rId13"/>
    <p:sldId id="257" r:id="rId14"/>
    <p:sldId id="310" r:id="rId15"/>
    <p:sldId id="330" r:id="rId16"/>
    <p:sldId id="281" r:id="rId17"/>
    <p:sldId id="282" r:id="rId18"/>
    <p:sldId id="304" r:id="rId19"/>
    <p:sldId id="320" r:id="rId20"/>
    <p:sldId id="325" r:id="rId21"/>
    <p:sldId id="326" r:id="rId22"/>
    <p:sldId id="327" r:id="rId23"/>
    <p:sldId id="329" r:id="rId24"/>
    <p:sldId id="328" r:id="rId25"/>
    <p:sldId id="314" r:id="rId26"/>
    <p:sldId id="313" r:id="rId27"/>
    <p:sldId id="311" r:id="rId28"/>
    <p:sldId id="288" r:id="rId29"/>
    <p:sldId id="331" r:id="rId30"/>
    <p:sldId id="290" r:id="rId31"/>
    <p:sldId id="293" r:id="rId32"/>
    <p:sldId id="300" r:id="rId33"/>
    <p:sldId id="332" r:id="rId34"/>
    <p:sldId id="295" r:id="rId35"/>
    <p:sldId id="297" r:id="rId36"/>
    <p:sldId id="296" r:id="rId37"/>
  </p:sldIdLst>
  <p:sldSz cx="9001125" cy="7200900"/>
  <p:notesSz cx="6881813" cy="9710738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38" autoAdjust="0"/>
    <p:restoredTop sz="94652" autoAdjust="0"/>
  </p:normalViewPr>
  <p:slideViewPr>
    <p:cSldViewPr>
      <p:cViewPr varScale="1">
        <p:scale>
          <a:sx n="65" d="100"/>
          <a:sy n="65" d="100"/>
        </p:scale>
        <p:origin x="1572" y="78"/>
      </p:cViewPr>
      <p:guideLst>
        <p:guide orient="horz" pos="2268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19/01/43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4" y="2"/>
            <a:ext cx="360045" cy="7197179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>
          <a:xfrm>
            <a:off x="304721" y="714501"/>
            <a:ext cx="45006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مستطيل 39"/>
          <p:cNvSpPr/>
          <p:nvPr/>
        </p:nvSpPr>
        <p:spPr>
          <a:xfrm>
            <a:off x="264873" y="714501"/>
            <a:ext cx="27003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مستطيل 40"/>
          <p:cNvSpPr/>
          <p:nvPr/>
        </p:nvSpPr>
        <p:spPr>
          <a:xfrm>
            <a:off x="246114" y="714501"/>
            <a:ext cx="9001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مستطيل 41"/>
          <p:cNvSpPr/>
          <p:nvPr/>
        </p:nvSpPr>
        <p:spPr>
          <a:xfrm>
            <a:off x="218307" y="714501"/>
            <a:ext cx="9001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900113" y="4560570"/>
            <a:ext cx="7650956" cy="2073859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900113" y="2976372"/>
            <a:ext cx="7650956" cy="1584198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56" name="مستطيل 55"/>
          <p:cNvSpPr/>
          <p:nvPr/>
        </p:nvSpPr>
        <p:spPr>
          <a:xfrm>
            <a:off x="251302" y="5299764"/>
            <a:ext cx="72009" cy="177622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مستطيل 64"/>
          <p:cNvSpPr/>
          <p:nvPr/>
        </p:nvSpPr>
        <p:spPr>
          <a:xfrm>
            <a:off x="251302" y="5036660"/>
            <a:ext cx="72009" cy="24003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مستطيل 65"/>
          <p:cNvSpPr/>
          <p:nvPr/>
        </p:nvSpPr>
        <p:spPr>
          <a:xfrm>
            <a:off x="251302" y="4869569"/>
            <a:ext cx="72009" cy="144018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مستطيل 66"/>
          <p:cNvSpPr/>
          <p:nvPr/>
        </p:nvSpPr>
        <p:spPr>
          <a:xfrm>
            <a:off x="251302" y="4769687"/>
            <a:ext cx="72009" cy="7681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25816" y="288376"/>
            <a:ext cx="1950244" cy="6144101"/>
          </a:xfrm>
        </p:spPr>
        <p:txBody>
          <a:bodyPr vert="eaVert" anchor="ctr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0075" y="288376"/>
            <a:ext cx="5775722" cy="6144101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شكل حر 13"/>
          <p:cNvSpPr>
            <a:spLocks/>
          </p:cNvSpPr>
          <p:nvPr/>
        </p:nvSpPr>
        <p:spPr bwMode="auto">
          <a:xfrm>
            <a:off x="4753499" y="1127582"/>
            <a:ext cx="4254603" cy="60807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شكل حر 14"/>
          <p:cNvSpPr>
            <a:spLocks/>
          </p:cNvSpPr>
          <p:nvPr/>
        </p:nvSpPr>
        <p:spPr bwMode="auto">
          <a:xfrm>
            <a:off x="368127" y="4"/>
            <a:ext cx="5428371" cy="69460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حر 12"/>
          <p:cNvSpPr>
            <a:spLocks/>
          </p:cNvSpPr>
          <p:nvPr/>
        </p:nvSpPr>
        <p:spPr bwMode="auto">
          <a:xfrm rot="5236414">
            <a:off x="4257390" y="1596785"/>
            <a:ext cx="4320540" cy="117014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5850735" y="0"/>
            <a:ext cx="2700338" cy="44805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شكل حر 16"/>
          <p:cNvSpPr>
            <a:spLocks/>
          </p:cNvSpPr>
          <p:nvPr/>
        </p:nvSpPr>
        <p:spPr bwMode="auto">
          <a:xfrm>
            <a:off x="5850731" y="4480560"/>
            <a:ext cx="3150394" cy="12001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شكل حر 17"/>
          <p:cNvSpPr>
            <a:spLocks/>
          </p:cNvSpPr>
          <p:nvPr/>
        </p:nvSpPr>
        <p:spPr bwMode="auto">
          <a:xfrm>
            <a:off x="5850731" y="0"/>
            <a:ext cx="1350169" cy="44805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شكل حر 18"/>
          <p:cNvSpPr>
            <a:spLocks/>
          </p:cNvSpPr>
          <p:nvPr/>
        </p:nvSpPr>
        <p:spPr bwMode="auto">
          <a:xfrm>
            <a:off x="5855424" y="4458896"/>
            <a:ext cx="2058069" cy="274200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شكل حر 19"/>
          <p:cNvSpPr>
            <a:spLocks/>
          </p:cNvSpPr>
          <p:nvPr/>
        </p:nvSpPr>
        <p:spPr bwMode="auto">
          <a:xfrm>
            <a:off x="5850731" y="4480560"/>
            <a:ext cx="1575197" cy="27203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شكل حر 20"/>
          <p:cNvSpPr>
            <a:spLocks/>
          </p:cNvSpPr>
          <p:nvPr/>
        </p:nvSpPr>
        <p:spPr bwMode="auto">
          <a:xfrm>
            <a:off x="5850731" y="1440180"/>
            <a:ext cx="3150394" cy="30403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شكل حر 21"/>
          <p:cNvSpPr>
            <a:spLocks/>
          </p:cNvSpPr>
          <p:nvPr/>
        </p:nvSpPr>
        <p:spPr bwMode="auto">
          <a:xfrm>
            <a:off x="5850731" y="1840230"/>
            <a:ext cx="3150394" cy="264033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شكل حر 22"/>
          <p:cNvSpPr>
            <a:spLocks/>
          </p:cNvSpPr>
          <p:nvPr/>
        </p:nvSpPr>
        <p:spPr bwMode="auto">
          <a:xfrm>
            <a:off x="975122" y="4480560"/>
            <a:ext cx="4875609" cy="27203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شكل حر 23"/>
          <p:cNvSpPr>
            <a:spLocks/>
          </p:cNvSpPr>
          <p:nvPr/>
        </p:nvSpPr>
        <p:spPr bwMode="auto">
          <a:xfrm>
            <a:off x="525066" y="4480560"/>
            <a:ext cx="5250656" cy="27203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شكل حر 24"/>
          <p:cNvSpPr>
            <a:spLocks/>
          </p:cNvSpPr>
          <p:nvPr/>
        </p:nvSpPr>
        <p:spPr bwMode="auto">
          <a:xfrm>
            <a:off x="361092" y="2560320"/>
            <a:ext cx="5550694" cy="19202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شكل حر 25"/>
          <p:cNvSpPr>
            <a:spLocks/>
          </p:cNvSpPr>
          <p:nvPr/>
        </p:nvSpPr>
        <p:spPr bwMode="auto">
          <a:xfrm>
            <a:off x="361092" y="2240280"/>
            <a:ext cx="5550694" cy="22402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شكل حر 26"/>
          <p:cNvSpPr>
            <a:spLocks/>
          </p:cNvSpPr>
          <p:nvPr/>
        </p:nvSpPr>
        <p:spPr bwMode="auto">
          <a:xfrm>
            <a:off x="4500562" y="4480560"/>
            <a:ext cx="1350169" cy="27203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95856" y="1419256"/>
            <a:ext cx="5628704" cy="1026360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19/01/43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57486" y="422382"/>
            <a:ext cx="8371046" cy="930578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95856" y="537667"/>
            <a:ext cx="8029004" cy="816102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 flipH="1">
            <a:off x="365737" y="714501"/>
            <a:ext cx="27003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مستطيل 8"/>
          <p:cNvSpPr/>
          <p:nvPr/>
        </p:nvSpPr>
        <p:spPr>
          <a:xfrm flipH="1">
            <a:off x="404690" y="714501"/>
            <a:ext cx="27003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مستطيل 9"/>
          <p:cNvSpPr/>
          <p:nvPr/>
        </p:nvSpPr>
        <p:spPr>
          <a:xfrm flipH="1">
            <a:off x="441443" y="714501"/>
            <a:ext cx="9001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H="1">
            <a:off x="469258" y="714501"/>
            <a:ext cx="9001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492662" y="714501"/>
            <a:ext cx="36005" cy="3840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0060" y="537667"/>
            <a:ext cx="8101013" cy="96012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093" y="1859031"/>
            <a:ext cx="3975497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82604" y="1859031"/>
            <a:ext cx="3975497" cy="47522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0" y="422382"/>
            <a:ext cx="8728532" cy="930578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6936" y="537667"/>
            <a:ext cx="7650956" cy="96012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0056" y="1900238"/>
            <a:ext cx="3977060" cy="671750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572447" y="1900238"/>
            <a:ext cx="3978622" cy="671750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0056" y="2581989"/>
            <a:ext cx="3977060" cy="4157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572447" y="2581989"/>
            <a:ext cx="3978622" cy="4157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19/01/43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86418" y="714501"/>
            <a:ext cx="45006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46566" y="714501"/>
            <a:ext cx="27003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27815" y="714501"/>
            <a:ext cx="9001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714501"/>
            <a:ext cx="9001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مستطيل 19"/>
          <p:cNvSpPr/>
          <p:nvPr/>
        </p:nvSpPr>
        <p:spPr>
          <a:xfrm flipH="1">
            <a:off x="147430" y="714501"/>
            <a:ext cx="27003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مستطيل 20"/>
          <p:cNvSpPr/>
          <p:nvPr/>
        </p:nvSpPr>
        <p:spPr>
          <a:xfrm flipH="1">
            <a:off x="186387" y="714501"/>
            <a:ext cx="27003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مستطيل 21"/>
          <p:cNvSpPr/>
          <p:nvPr/>
        </p:nvSpPr>
        <p:spPr>
          <a:xfrm flipH="1">
            <a:off x="223140" y="714501"/>
            <a:ext cx="9001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 flipH="1">
            <a:off x="250955" y="714501"/>
            <a:ext cx="9001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مستطيل 29"/>
          <p:cNvSpPr/>
          <p:nvPr/>
        </p:nvSpPr>
        <p:spPr>
          <a:xfrm>
            <a:off x="274359" y="714501"/>
            <a:ext cx="36005" cy="3840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00113" y="537667"/>
            <a:ext cx="7650956" cy="96012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19/01/43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19/01/43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75088" y="286702"/>
            <a:ext cx="8101013" cy="1220153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5089" y="1506855"/>
            <a:ext cx="2475309" cy="48006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375426" y="1506855"/>
            <a:ext cx="5400675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19/01/43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362282" y="5"/>
            <a:ext cx="8641080" cy="1971939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رابط مستقيم 8"/>
          <p:cNvCxnSpPr/>
          <p:nvPr/>
        </p:nvCxnSpPr>
        <p:spPr>
          <a:xfrm flipV="1">
            <a:off x="357520" y="1979279"/>
            <a:ext cx="8645394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/>
          <p:nvPr/>
        </p:nvGrpSpPr>
        <p:grpSpPr>
          <a:xfrm rot="5400000">
            <a:off x="8377189" y="1284375"/>
            <a:ext cx="139401" cy="126459"/>
            <a:chOff x="6668087" y="1297746"/>
            <a:chExt cx="161840" cy="156602"/>
          </a:xfrm>
        </p:grpSpPr>
        <p:cxnSp>
          <p:nvCxnSpPr>
            <p:cNvPr id="15" name="رابط مستقيم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 bwMode="grayWhite">
          <a:xfrm>
            <a:off x="900112" y="463314"/>
            <a:ext cx="6750844" cy="736836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62282" y="1988470"/>
            <a:ext cx="8641080" cy="520815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900112" y="1207651"/>
            <a:ext cx="6750844" cy="72009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grpSp>
        <p:nvGrpSpPr>
          <p:cNvPr id="14" name="مجموعة 13"/>
          <p:cNvGrpSpPr/>
          <p:nvPr/>
        </p:nvGrpSpPr>
        <p:grpSpPr>
          <a:xfrm rot="5400000">
            <a:off x="8527208" y="1444395"/>
            <a:ext cx="139401" cy="126459"/>
            <a:chOff x="6668087" y="1297746"/>
            <a:chExt cx="161840" cy="156602"/>
          </a:xfrm>
        </p:grpSpPr>
        <p:cxnSp>
          <p:nvCxnSpPr>
            <p:cNvPr id="11" name="رابط مستقيم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مجموعة 17"/>
          <p:cNvGrpSpPr/>
          <p:nvPr/>
        </p:nvGrpSpPr>
        <p:grpSpPr>
          <a:xfrm rot="5400000">
            <a:off x="8185735" y="1552716"/>
            <a:ext cx="139401" cy="126459"/>
            <a:chOff x="6668087" y="1297746"/>
            <a:chExt cx="161840" cy="156602"/>
          </a:xfrm>
        </p:grpSpPr>
        <p:cxnSp>
          <p:nvCxnSpPr>
            <p:cNvPr id="19" name="رابط مستقيم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375801" y="58279"/>
            <a:ext cx="2100263" cy="383381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19/01/43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00113" y="58279"/>
            <a:ext cx="5475684" cy="383381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76060" y="58279"/>
            <a:ext cx="450056" cy="383381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4" y="2"/>
            <a:ext cx="360045" cy="7197179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251302" y="5299764"/>
            <a:ext cx="72009" cy="177622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251302" y="5036660"/>
            <a:ext cx="72009" cy="24003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251302" y="4869569"/>
            <a:ext cx="72009" cy="144018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51302" y="4769687"/>
            <a:ext cx="72009" cy="7681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304721" y="714501"/>
            <a:ext cx="45006" cy="38404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264873" y="714501"/>
            <a:ext cx="27003" cy="38404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246114" y="714501"/>
            <a:ext cx="9001" cy="38404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مستطيل 16"/>
          <p:cNvSpPr/>
          <p:nvPr/>
        </p:nvSpPr>
        <p:spPr>
          <a:xfrm>
            <a:off x="218307" y="714501"/>
            <a:ext cx="9001" cy="38404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00113" y="537667"/>
            <a:ext cx="7650956" cy="96012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00113" y="1872738"/>
            <a:ext cx="7650956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375801" y="6737514"/>
            <a:ext cx="2100263" cy="38338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19/01/43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00113" y="6737514"/>
            <a:ext cx="5475684" cy="38338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476060" y="6737514"/>
            <a:ext cx="450056" cy="38338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.sa/url?sa=i&amp;rct=j&amp;q=%D8%A8%D8%B3%D9%85+%D8%A7%D9%84%D9%84%D9%87+%D8%A7%D9%84%D8%B1%D8%AD%D9%85%D9%86+%D8%A7%D9%84%D8%B1%D8%AD%D9%8A%D9%85&amp;source=images&amp;cd=&amp;cad=rja&amp;docid=mFulCX46oS7jRM&amp;tbnid=59mdl-IhslcrOM:&amp;ved=0CAUQjRw&amp;url=http://ababa-abab.blogspot.com/2011/12/blog-post.html&amp;ei=z6t0UcSrMcPFOd_IgWg&amp;psig=AFQjCNGC0bV-Scoh2gdZaDCMPBPdnA1xVA&amp;ust=1366687016156435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nabdh-alm3ani.net/nabdhat/nabdh41537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sa/url?sa=i&amp;rct=j&amp;q=%D9%84%D8%A4%D9%84%D8%A4%D8%A9+%D9%81%D9%8A+%D8%B5%D8%AF%D9%81%D8%A9&amp;source=images&amp;cd=&amp;cad=rja&amp;docid=STi3wJDHSWsmVM&amp;tbnid=Bd1-DUC8UjZoWM:&amp;ved=0CAUQjRw&amp;url=http://articles-asmaa.blogspot.com/2012/11/blog-post_26.html&amp;ei=UYFxUcqSNYPdPZiKgZAM&amp;psig=AFQjCNHEljQpVso8S4267u2ndbbNyQkq7A&amp;ust=136647921821435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.sa/url?sa=i&amp;rct=j&amp;q=%D8%A7%D9%84%D9%82%D8%A8%D8%B9%D8%A7%D8%AA+%D8%A7%D9%84%D8%B3%D8%AA&amp;source=images&amp;cd=&amp;cad=rja&amp;docid=NWZ74mcysJKYJM&amp;tbnid=EbJ_7pzn_2YM3M:&amp;ved=0CAUQjRw&amp;url=http://www.s3t3.com/vb/showthread.php?t=15360&amp;ei=NvA7UYzmEMHYPJe3gPgM&amp;psig=AFQjCNGrPkrtmhN2mueUZJOSUZuezP0wQA&amp;ust=1362968961115983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sa/url?sa=i&amp;rct=j&amp;q=%D8%A8%D8%AD%D8%B1&amp;source=images&amp;cd=&amp;cad=rja&amp;docid=T12EsFEs5Pp_OM&amp;tbnid=Epz-SfqWf_9ovM:&amp;ved=0CAUQjRw&amp;url=http://tabareehkhokha.blogspot.com/2011/01/blog-post_12.html&amp;ei=tqx0UZXDEoSHPd6xgYAO&amp;psig=AFQjCNEWeeG4unhrwk2XW4X1-EcpIJ3Uhg&amp;ust=1366687215134240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.sa/url?sa=i&amp;rct=j&amp;q=%D8%B7%D8%A7%D9%84%D8%A8+%D9%86%D8%A7%D9%8A%D9%85+%D9%81%D9%8A+%D8%A7%D9%84%D9%81%D8%B5%D9%84&amp;source=images&amp;cd=&amp;cad=rja&amp;docid=piy211nVqtvi9M&amp;tbnid=5VMXISHcYOOyTM:&amp;ved=0CAUQjRw&amp;url=http://www.abunawaf.com/post-12754.html&amp;ei=pjA2Uqf-NcTfsgaP_oGQBw&amp;psig=AFQjCNGVEM_HfdHYUIIFK3kjCJ2ctQHXzA&amp;ust=137936876817416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bin"/><Relationship Id="rId13" Type="http://schemas.openxmlformats.org/officeDocument/2006/relationships/image" Target="../media/image7.gif"/><Relationship Id="rId18" Type="http://schemas.openxmlformats.org/officeDocument/2006/relationships/image" Target="../media/image12.png"/><Relationship Id="rId3" Type="http://schemas.openxmlformats.org/officeDocument/2006/relationships/audio" Target="../media/audio3.bin"/><Relationship Id="rId7" Type="http://schemas.openxmlformats.org/officeDocument/2006/relationships/audio" Target="../media/audio7.bin"/><Relationship Id="rId12" Type="http://schemas.openxmlformats.org/officeDocument/2006/relationships/image" Target="../media/image6.png"/><Relationship Id="rId17" Type="http://schemas.openxmlformats.org/officeDocument/2006/relationships/image" Target="../media/image11.jpeg"/><Relationship Id="rId2" Type="http://schemas.openxmlformats.org/officeDocument/2006/relationships/audio" Target="../media/audio2.bin"/><Relationship Id="rId16" Type="http://schemas.openxmlformats.org/officeDocument/2006/relationships/image" Target="../media/image10.jpeg"/><Relationship Id="rId1" Type="http://schemas.openxmlformats.org/officeDocument/2006/relationships/audio" Target="../media/audio1.bin"/><Relationship Id="rId6" Type="http://schemas.openxmlformats.org/officeDocument/2006/relationships/audio" Target="../media/audio6.bin"/><Relationship Id="rId11" Type="http://schemas.openxmlformats.org/officeDocument/2006/relationships/image" Target="../media/image5.png"/><Relationship Id="rId5" Type="http://schemas.openxmlformats.org/officeDocument/2006/relationships/audio" Target="../media/audio5.bin"/><Relationship Id="rId15" Type="http://schemas.openxmlformats.org/officeDocument/2006/relationships/image" Target="../media/image9.jpeg"/><Relationship Id="rId10" Type="http://schemas.openxmlformats.org/officeDocument/2006/relationships/image" Target="../media/image4.png"/><Relationship Id="rId4" Type="http://schemas.openxmlformats.org/officeDocument/2006/relationships/audio" Target="../media/audio4.bin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sa/url?sa=i&amp;rct=j&amp;q=%D8%B7%D8%A7%D9%84%D8%A8+%D9%86%D8%A7%D9%8A%D9%85+%D9%81%D9%8A+%D8%A7%D9%84%D9%81%D8%B5%D9%84&amp;source=images&amp;cd=&amp;cad=rja&amp;docid=v2hoGH0tFH-_IM&amp;tbnid=USPf2YSa1VPeMM:&amp;ved=0CAUQjRw&amp;url=http://www.alriyadh.com/2011/09/08/article665529.html&amp;ei=QC42UqKvBcaztAaR8IBA&amp;psig=AFQjCNGVEM_HfdHYUIIFK3kjCJ2ctQHXzA&amp;ust=1379368768174166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al3loom.com/wp-content/uploads/2011/11/creativity-in-business.jpg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sa/url?sa=i&amp;rct=j&amp;q=%D9%88%D8%AC%D9%88%D9%87+%D9%85%D8%B9%D8%A8%D8%B1%D8%A9&amp;source=images&amp;cd=&amp;cad=rja&amp;docid=XZaPXi3ed2yJeM&amp;tbnid=dJhRC4zc7ktGBM:&amp;ved=0CAUQjRw&amp;url=http://ideas4servants.blogspot.com/2010/05/blog-post_3736.html&amp;ei=1vM7UYq6CIjTPLLNgIgK&amp;psig=AFQjCNEAV8PfBm7aDIjIGp-7TlP0-G4Q7w&amp;ust=1362969846667514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sa/url?sa=i&amp;rct=j&amp;q=%D9%88%D8%AC%D9%88%D9%87+%D9%85%D8%B9%D8%A8%D8%B1%D8%A9&amp;source=images&amp;cd=&amp;cad=rja&amp;docid=XZaPXi3ed2yJeM&amp;tbnid=dJhRC4zc7ktGBM:&amp;ved=0CAUQjRw&amp;url=http://ideas4servants.blogspot.com/2010/05/blog-post_3736.html&amp;ei=1vM7UYq6CIjTPLLNgIgK&amp;psig=AFQjCNEAV8PfBm7aDIjIGp-7TlP0-G4Q7w&amp;ust=1362969846667514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sa/url?sa=i&amp;rct=j&amp;q=&amp;esrc=s&amp;frm=1&amp;source=images&amp;cd=&amp;cad=rja&amp;docid=DmxsDQ33pVDLxM&amp;tbnid=TyNRlAD2XD1DfM:&amp;ved=0CAUQjRw&amp;url=http://ibn-algazre.sch.sa/news.php?action=show&amp;id=68&amp;ei=aw80UtrtOaSW0AX5yYDYBA&amp;psig=AFQjCNEZQvLfieMrfqHkwPUzTh7J8o2KGg&amp;ust=137921739833190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win7\Videos\MegaVideoConverter\Custom\-%20YouTube.wm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530.imageshack.us/img530/9919/12838429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8750"/>
          <a:stretch>
            <a:fillRect/>
          </a:stretch>
        </p:blipFill>
        <p:spPr bwMode="auto">
          <a:xfrm>
            <a:off x="1" y="0"/>
            <a:ext cx="9001125" cy="72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310" r="47058" b="15102"/>
          <a:stretch>
            <a:fillRect/>
          </a:stretch>
        </p:blipFill>
        <p:spPr bwMode="auto">
          <a:xfrm>
            <a:off x="1581128" y="1296195"/>
            <a:ext cx="5655738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http://im2.gulfup.com/2011-04-30/130419656539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001125" cy="72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12130" y="2016279"/>
            <a:ext cx="781293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8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عام دراسي </a:t>
            </a:r>
          </a:p>
          <a:p>
            <a:pPr algn="ctr"/>
            <a:r>
              <a:rPr lang="ar-SA" sz="8800" b="1" spc="5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جديد</a:t>
            </a:r>
            <a:endParaRPr lang="ar-SA" sz="88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04821" y="1656234"/>
            <a:ext cx="535595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لنستقبل عامنا</a:t>
            </a:r>
          </a:p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الدراسي الجديد</a:t>
            </a:r>
          </a:p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بالجد والاجتهاد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251966" y="0"/>
            <a:ext cx="648072" cy="7200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2.bp.blogspot.com/-6uvC5tv7T2Y/ULPAGRe5JOI/AAAAAAAABY4/gyF3tuaGNwM/s1600/2375917002009032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952" t="2821" r="13601" b="6911"/>
          <a:stretch>
            <a:fillRect/>
          </a:stretch>
        </p:blipFill>
        <p:spPr bwMode="auto">
          <a:xfrm>
            <a:off x="972175" y="648127"/>
            <a:ext cx="6957773" cy="5832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ستطيل 5"/>
          <p:cNvSpPr/>
          <p:nvPr/>
        </p:nvSpPr>
        <p:spPr>
          <a:xfrm>
            <a:off x="1908274" y="2592338"/>
            <a:ext cx="50369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سأكون متميزة </a:t>
            </a:r>
          </a:p>
          <a:p>
            <a:pPr algn="ctr"/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هذا العام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179958" y="0"/>
            <a:ext cx="648072" cy="7200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ransition spd="slow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faris.net/up/69/alfaris_net_130694143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138" y="360097"/>
            <a:ext cx="2803715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مستطيل 2"/>
          <p:cNvSpPr/>
          <p:nvPr/>
        </p:nvSpPr>
        <p:spPr>
          <a:xfrm>
            <a:off x="180087" y="2664348"/>
            <a:ext cx="865974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مبدعتي المتألقة صفي مشاعرك</a:t>
            </a:r>
          </a:p>
          <a:p>
            <a:pPr algn="ctr"/>
            <a:r>
              <a:rPr lang="ar-S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وفي أول يوم من عامنا الدراسي</a:t>
            </a:r>
          </a:p>
          <a:p>
            <a:pPr algn="ctr"/>
            <a:r>
              <a:rPr lang="ar-SA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الجديد .</a:t>
            </a:r>
            <a:endParaRPr lang="ar-SA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52343" y="1512218"/>
            <a:ext cx="915346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أهدافنا التي سنحققها </a:t>
            </a:r>
          </a:p>
          <a:p>
            <a:pPr algn="ctr"/>
            <a:r>
              <a:rPr lang="ar-SA" sz="6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من درسنا هي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068518" y="576114"/>
            <a:ext cx="4592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أهداف الدرس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017019" y="187225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652690" y="4248519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830523" y="302438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09056" y="568867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40122" y="2736358"/>
            <a:ext cx="763284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قراءة النص قراءة صحيحة </a:t>
            </a:r>
          </a:p>
          <a:p>
            <a:r>
              <a:rPr lang="ar-S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خالية من الأخطاء  </a:t>
            </a:r>
            <a:r>
              <a:rPr lang="ar-S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مراعية فيها </a:t>
            </a:r>
          </a:p>
          <a:p>
            <a:r>
              <a:rPr lang="ar-S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 </a:t>
            </a:r>
            <a:r>
              <a:rPr lang="ar-SA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الضبط </a:t>
            </a:r>
            <a:r>
              <a:rPr lang="ar-S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ar-SA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الوصل </a:t>
            </a:r>
            <a:r>
              <a:rPr lang="ar-S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الوقف </a:t>
            </a:r>
            <a:r>
              <a:rPr lang="ar-SA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الاسترسال </a:t>
            </a:r>
            <a:r>
              <a:rPr lang="ar-SA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ar-S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تمثيل </a:t>
            </a:r>
            <a:r>
              <a:rPr lang="ar-SA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المعنى .....)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36266" y="1944270"/>
            <a:ext cx="69285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من خلال هذا المكون يتوقع تحقيق الهدف التالي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نجمة ذات 5 نقاط 9"/>
          <p:cNvSpPr/>
          <p:nvPr/>
        </p:nvSpPr>
        <p:spPr>
          <a:xfrm>
            <a:off x="8172974" y="2880374"/>
            <a:ext cx="648072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68315" y="1800250"/>
            <a:ext cx="4753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يا قطرة الندى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80505" y="3138785"/>
            <a:ext cx="84401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افتحي كتابك وأبحري في </a:t>
            </a:r>
          </a:p>
          <a:p>
            <a:pPr algn="ctr"/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درسنا بقراءة صامتة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4138" y="2016274"/>
            <a:ext cx="7657866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مع بداية العام الدراسي الجديد </a:t>
            </a:r>
          </a:p>
          <a:p>
            <a:pPr algn="ctr"/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تمنى عمر أمنية جميلة بينت حسن خلق عمر</a:t>
            </a:r>
            <a:r>
              <a:rPr lang="ar-SA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فما هذه الأمنية </a:t>
            </a:r>
            <a:r>
              <a:rPr lang="ar-SA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ياترى</a:t>
            </a:r>
            <a:r>
              <a:rPr lang="ar-SA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ar-SA" sz="28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؟</a:t>
            </a:r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8155" y="4248522"/>
            <a:ext cx="76434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أهلا وسهلا بك صغيرتي</a:t>
            </a:r>
          </a:p>
          <a:p>
            <a:pPr algn="ctr"/>
            <a:r>
              <a:rPr lang="ar-S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في درسنا الممتع </a:t>
            </a:r>
            <a:endParaRPr lang="ar-S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7890" name="Picture 2" descr="https://encrypted-tbn2.gstatic.com/images?q=tbn:ANd9GcSG4P_XrStF4cPUK4GEfTTiGG9Qt1CdYGwlcL2DNi7uuDGnlVl1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283" y="504107"/>
            <a:ext cx="5508675" cy="367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وسيلة شرح على شكل سحابة 7"/>
          <p:cNvSpPr/>
          <p:nvPr/>
        </p:nvSpPr>
        <p:spPr>
          <a:xfrm>
            <a:off x="2484340" y="1237638"/>
            <a:ext cx="6048672" cy="4883092"/>
          </a:xfrm>
          <a:prstGeom prst="cloudCallout">
            <a:avLst>
              <a:gd name="adj1" fmla="val 38454"/>
              <a:gd name="adj2" fmla="val -8572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/>
              <a:t>لكن يا زهراتي الصغيرات قبل الاستماع للنص علينا أن نتقيد بقوانين  الاستماع  </a:t>
            </a:r>
          </a:p>
        </p:txBody>
      </p:sp>
      <p:pic>
        <p:nvPicPr>
          <p:cNvPr id="4098" name="صورة 0" descr="قوانين-الاستماع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981497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" y="0"/>
            <a:ext cx="9001125" cy="72009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222" y="510065"/>
            <a:ext cx="8087005" cy="639082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405" y="1800212"/>
            <a:ext cx="6258639" cy="442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" y="0"/>
            <a:ext cx="9001125" cy="72009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222" y="510065"/>
            <a:ext cx="8087005" cy="6390822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406" y="1800212"/>
            <a:ext cx="6258639" cy="442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" y="0"/>
            <a:ext cx="9001125" cy="72009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222" y="510065"/>
            <a:ext cx="8087005" cy="6390822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404" y="1800212"/>
            <a:ext cx="6230472" cy="442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" y="0"/>
            <a:ext cx="9001125" cy="72009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3163" tIns="51581" rIns="103163" bIns="51581" rtlCol="1" anchor="ctr"/>
          <a:lstStyle/>
          <a:p>
            <a:pPr algn="ctr"/>
            <a:endParaRPr lang="ar-SA"/>
          </a:p>
        </p:txBody>
      </p:sp>
      <p:pic>
        <p:nvPicPr>
          <p:cNvPr id="3" name="صورة 2" descr="w8v9887lndu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222" y="510065"/>
            <a:ext cx="8087005" cy="6390822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404" y="1800212"/>
            <a:ext cx="6230472" cy="442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714489"/>
            <a:ext cx="63579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1.bp.blogspot.com/_cQLCGZIol4U/TS0BI3XMRUI/AAAAAAAAABs/qevIX2m7980/s1600/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359990"/>
            <a:ext cx="9001125" cy="7560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96343" y="1296195"/>
            <a:ext cx="76081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حللي الكلمات التالية تحليل </a:t>
            </a:r>
            <a:r>
              <a:rPr lang="ar-SA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صوتيًا :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80082" y="2016276"/>
            <a:ext cx="84641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يَسْعَدُ</a:t>
            </a:r>
            <a:r>
              <a:rPr lang="ar-SA" sz="7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--------------</a:t>
            </a:r>
            <a:endParaRPr lang="ar-S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4099" y="3312420"/>
            <a:ext cx="84112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7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تَسُودُ--------------</a:t>
            </a:r>
            <a:endParaRPr lang="ar-S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3275" y="4824588"/>
            <a:ext cx="84128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المَحَبَّةَ</a:t>
            </a:r>
            <a:r>
              <a:rPr lang="ar-SA" sz="7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--------------</a:t>
            </a:r>
            <a:endParaRPr lang="ar-S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94471" y="6000572"/>
            <a:ext cx="86180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SA" sz="4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أحَاسِنُكُم</a:t>
            </a:r>
            <a:r>
              <a:rPr lang="ar-SA" sz="72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--------------</a:t>
            </a:r>
            <a:endParaRPr lang="ar-S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"/>
          <p:cNvSpPr>
            <a:spLocks noChangeArrowheads="1" noChangeShapeType="1" noTextEdit="1"/>
          </p:cNvSpPr>
          <p:nvPr/>
        </p:nvSpPr>
        <p:spPr bwMode="auto">
          <a:xfrm>
            <a:off x="460239" y="4885793"/>
            <a:ext cx="7300936" cy="18146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الإبداع قمة والخيال متعة </a:t>
            </a:r>
          </a:p>
        </p:txBody>
      </p:sp>
      <p:pic>
        <p:nvPicPr>
          <p:cNvPr id="6146" name="Picture 2" descr="http://photo.bdr130.net/files/file/photos/رسومات-فنتازيا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184" y="711745"/>
            <a:ext cx="5316216" cy="4338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455023" y="936154"/>
            <a:ext cx="4227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طرح الأسئلة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64259" y="2304315"/>
            <a:ext cx="648072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/>
                <a:solidFill>
                  <a:schemeClr val="accent3"/>
                </a:solidFill>
              </a:rPr>
              <a:t>يا سفيرة الابداع انظري إلى الصورة واطرحي أكبر عدد ممكن من الأسئلة على أن تكون أسئلتك  متنوعة وغير </a:t>
            </a:r>
            <a:r>
              <a:rPr lang="ar-SA" sz="2800" b="1" dirty="0" err="1">
                <a:ln/>
                <a:solidFill>
                  <a:schemeClr val="accent3"/>
                </a:solidFill>
              </a:rPr>
              <a:t>مألوفةللأخريات</a:t>
            </a:r>
            <a:r>
              <a:rPr lang="ar-SA" sz="2800" b="1" dirty="0">
                <a:ln/>
                <a:solidFill>
                  <a:schemeClr val="accent3"/>
                </a:solidFill>
              </a:rPr>
              <a:t> </a:t>
            </a:r>
            <a:r>
              <a:rPr lang="ar-SA" sz="2800" b="1" dirty="0" err="1">
                <a:ln/>
                <a:solidFill>
                  <a:schemeClr val="accent3"/>
                </a:solidFill>
              </a:rPr>
              <a:t>.</a:t>
            </a:r>
            <a:r>
              <a:rPr lang="ar-SA" sz="2800" b="1" dirty="0">
                <a:ln/>
                <a:solidFill>
                  <a:schemeClr val="accent3"/>
                </a:solidFill>
              </a:rPr>
              <a:t>  </a:t>
            </a:r>
            <a:endParaRPr lang="ar-SA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g.abunawaf.com/2012/9/8/china/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4255"/>
          <a:stretch>
            <a:fillRect/>
          </a:stretch>
        </p:blipFill>
        <p:spPr bwMode="auto">
          <a:xfrm>
            <a:off x="180083" y="288082"/>
            <a:ext cx="8603651" cy="6480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0544" y="3440430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صوت مسجّل">
            <a:hlinkClick r:id="" action="ppaction://media"/>
          </p:cNvPr>
          <p:cNvPicPr>
            <a:picLocks noRot="1" noChangeAspect="1"/>
          </p:cNvPicPr>
          <p:nvPr>
            <a:wavAudioFile r:embed="rId2" name="صوت مسجّل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0544" y="3440430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صوت مسجّل">
            <a:hlinkClick r:id="" action="ppaction://media"/>
          </p:cNvPr>
          <p:cNvPicPr>
            <a:picLocks noRot="1" noChangeAspect="1"/>
          </p:cNvPicPr>
          <p:nvPr>
            <a:wavAudioFile r:embed="rId3" name="صوت مسجّل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928" y="3900489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صوت مسجّل">
            <a:hlinkClick r:id="" action="ppaction://media"/>
          </p:cNvPr>
          <p:cNvPicPr>
            <a:picLocks noRot="1" noChangeAspect="1"/>
          </p:cNvPicPr>
          <p:nvPr>
            <a:wavAudioFile r:embed="rId4" name="صوت مسجّل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42532" y="3825479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صوت مسجّل">
            <a:hlinkClick r:id="" action="ppaction://media"/>
          </p:cNvPr>
          <p:cNvPicPr>
            <a:picLocks noRot="1" noChangeAspect="1"/>
          </p:cNvPicPr>
          <p:nvPr>
            <a:wavAudioFile r:embed="rId5" name="صوت مسجّل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0544" y="3440430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ت مسجّل">
            <a:hlinkClick r:id="" action="ppaction://media"/>
          </p:cNvPr>
          <p:cNvPicPr>
            <a:picLocks noRot="1" noChangeAspect="1"/>
          </p:cNvPicPr>
          <p:nvPr>
            <a:wavAudioFile r:embed="rId6" name="صوت مسجّل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88273" y="3150394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ت مسجّل">
            <a:hlinkClick r:id="" action="ppaction://media"/>
          </p:cNvPr>
          <p:cNvPicPr>
            <a:picLocks noRot="1" noChangeAspect="1"/>
          </p:cNvPicPr>
          <p:nvPr>
            <a:wavAudioFile r:embed="rId7" name="صوت مسجّل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86948" y="3300414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صورة 15" descr="1057628e5499n1ynb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" y="0"/>
            <a:ext cx="900112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صورة 8" descr="3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98685" y="1125151"/>
            <a:ext cx="2390924" cy="60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صورة 7" descr="2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" y="1125151"/>
            <a:ext cx="1898675" cy="60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3" descr="D:\سطح المكتب\خلفيات عروض\5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9606" y="1125151"/>
            <a:ext cx="2461245" cy="60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صورة 6" descr="1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50852" y="1125151"/>
            <a:ext cx="2250281" cy="607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صوت مسجّل">
            <a:hlinkClick r:id="" action="ppaction://media"/>
          </p:cNvPr>
          <p:cNvPicPr>
            <a:picLocks noRot="1" noChangeAspect="1"/>
          </p:cNvPicPr>
          <p:nvPr>
            <a:wavAudioFile r:embed="rId8" name="صوت مسجّل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89605" y="2475311"/>
            <a:ext cx="30003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مستطيل 18"/>
          <p:cNvSpPr>
            <a:spLocks noChangeArrowheads="1"/>
          </p:cNvSpPr>
          <p:nvPr/>
        </p:nvSpPr>
        <p:spPr bwMode="auto">
          <a:xfrm>
            <a:off x="3023826" y="300046"/>
            <a:ext cx="548506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400" b="1">
                <a:solidFill>
                  <a:srgbClr val="99CC00"/>
                </a:solidFill>
                <a:latin typeface="Calibri" pitchFamily="34" charset="0"/>
              </a:rPr>
              <a:t>أولاً</a:t>
            </a:r>
            <a:r>
              <a:rPr lang="ar-SA" sz="3200" b="1">
                <a:solidFill>
                  <a:srgbClr val="99CC00"/>
                </a:solidFill>
                <a:latin typeface="Calibri" pitchFamily="34" charset="0"/>
              </a:rPr>
              <a:t>:  </a:t>
            </a:r>
            <a:r>
              <a:rPr lang="ar-SA" sz="4000" b="1">
                <a:solidFill>
                  <a:srgbClr val="FFFF00"/>
                </a:solidFill>
                <a:latin typeface="Calibri" pitchFamily="34" charset="0"/>
              </a:rPr>
              <a:t>التذكير بالقوانين الصفية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8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5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5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772370" y="864146"/>
            <a:ext cx="3667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الاحتمالات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59581" y="2088289"/>
            <a:ext cx="76049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3"/>
                </a:solidFill>
                <a:effectLst/>
              </a:rPr>
              <a:t>ماذا يمكن يحدث أن </a:t>
            </a:r>
            <a:r>
              <a:rPr lang="ar-SA" sz="3600" b="1" dirty="0">
                <a:ln/>
                <a:solidFill>
                  <a:schemeClr val="accent3"/>
                </a:solidFill>
              </a:rPr>
              <a:t>لو لم يكن هناك</a:t>
            </a:r>
          </a:p>
          <a:p>
            <a:pPr algn="ctr"/>
            <a:r>
              <a:rPr lang="ar-SA" sz="3600" b="1" dirty="0">
                <a:ln/>
                <a:solidFill>
                  <a:schemeClr val="accent3"/>
                </a:solidFill>
              </a:rPr>
              <a:t> محبة وتسامح بين </a:t>
            </a:r>
            <a:r>
              <a:rPr lang="ar-SA" sz="3600" b="1" dirty="0" err="1">
                <a:ln/>
                <a:solidFill>
                  <a:schemeClr val="accent3"/>
                </a:solidFill>
              </a:rPr>
              <a:t>الناس ؟</a:t>
            </a:r>
            <a:endParaRPr lang="ar-SA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006732" y="216074"/>
            <a:ext cx="4985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الأسباب والتنبؤ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96909" y="1224192"/>
            <a:ext cx="75632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ما الأسباب التي أدت إلى نوم التلاميذ داخل الفصل</a:t>
            </a:r>
          </a:p>
          <a:p>
            <a:pPr algn="ctr"/>
            <a:r>
              <a:rPr lang="ar-S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وما النتائج المترتبة على </a:t>
            </a:r>
            <a:r>
              <a:rPr lang="ar-SA" sz="2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ذلك؟</a:t>
            </a:r>
            <a:r>
              <a:rPr lang="ar-S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ar-SA" sz="2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42" name="Picture 2" descr="http://s.alriyadh.com/2011/09/08/img/87358008377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268" y="2736355"/>
            <a:ext cx="6020826" cy="4314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04219" y="1296193"/>
            <a:ext cx="6077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ماذا تعلمنا </a:t>
            </a:r>
            <a:r>
              <a:rPr lang="ar-SA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اليوم  ؟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8114" y="1440210"/>
            <a:ext cx="78999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حل المشكلات بطرق إبداعية </a:t>
            </a:r>
            <a:endParaRPr lang="ar-SA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Picture 2" descr="http://al3loom.com/wp-content/uploads/2011/11/creativity-in-busin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473" y="4961401"/>
            <a:ext cx="2486892" cy="1989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92250" y="2807781"/>
            <a:ext cx="6414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5900" algn="l"/>
              </a:tabLst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كيف يمكن أن </a:t>
            </a:r>
            <a:r>
              <a:rPr lang="ar-SA" sz="2800" b="1" dirty="0" err="1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ت</a:t>
            </a:r>
            <a:r>
              <a:rPr kumimoji="0" lang="ar-SA" sz="28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جعلي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الدراسة ممتعة بالنسبة </a:t>
            </a:r>
            <a:r>
              <a:rPr kumimoji="0" lang="ar-SA" sz="28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لك ؟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5900" algn="l"/>
              </a:tabLst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غيري في عادات الدراسة لديك وحاولي أن تجعليها بسيطة  </a:t>
            </a:r>
            <a:r>
              <a:rPr kumimoji="0" lang="ar-SA" sz="28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وممتعة .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5900" algn="l"/>
              </a:tabLst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أرسمي خطة </a:t>
            </a:r>
            <a:r>
              <a:rPr kumimoji="0" lang="ar-SA" sz="28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لذلك .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ناقشي الخطة مع زميلاتك 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5900" algn="l"/>
              </a:tabLst>
            </a:pP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قدمي خطة مكتوبة تحت </a:t>
            </a:r>
            <a:r>
              <a:rPr kumimoji="0" lang="ar-SA" sz="28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عنوان </a:t>
            </a:r>
            <a:r>
              <a:rPr kumimoji="0" lang="ar-SA" sz="28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 ادرس </a:t>
            </a:r>
            <a:r>
              <a:rPr kumimoji="0" lang="ar-SA" sz="28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واستمتع )</a:t>
            </a:r>
            <a:endParaRPr kumimoji="0" lang="ar-SA" sz="28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124303" y="288082"/>
            <a:ext cx="5222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الواجب </a:t>
            </a: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</a:t>
            </a:r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منزلي</a:t>
            </a:r>
          </a:p>
        </p:txBody>
      </p:sp>
      <p:sp>
        <p:nvSpPr>
          <p:cNvPr id="6" name="WordArt 1"/>
          <p:cNvSpPr>
            <a:spLocks noChangeArrowheads="1" noChangeShapeType="1" noTextEdit="1"/>
          </p:cNvSpPr>
          <p:nvPr/>
        </p:nvSpPr>
        <p:spPr bwMode="auto">
          <a:xfrm>
            <a:off x="2772371" y="6192738"/>
            <a:ext cx="5502251" cy="595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kern="10" spc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الإبداع قمة والخيال متعة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4.bp.blogspot.com/_pXDgaqbi28k/S-OdUOUmCwI/AAAAAAAAAak/IlyAKxConto/s1600/happy-sad-fac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36520"/>
          <a:stretch>
            <a:fillRect/>
          </a:stretch>
        </p:blipFill>
        <p:spPr bwMode="auto">
          <a:xfrm>
            <a:off x="756152" y="1296194"/>
            <a:ext cx="7128792" cy="3888432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404218" y="576114"/>
            <a:ext cx="5779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كان درسي اليوم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4.bp.blogspot.com/_pXDgaqbi28k/S-OdUOUmCwI/AAAAAAAAAak/IlyAKxConto/s1600/happy-sad-fac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36520"/>
          <a:stretch>
            <a:fillRect/>
          </a:stretch>
        </p:blipFill>
        <p:spPr bwMode="auto">
          <a:xfrm>
            <a:off x="756152" y="1296194"/>
            <a:ext cx="7128792" cy="3888432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918514" y="576114"/>
            <a:ext cx="6750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كانت معلمتي  اليوم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916386" y="4176520"/>
            <a:ext cx="5195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شكراً لك مبدعتي الصغيرة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908274" y="5184626"/>
            <a:ext cx="6771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لقد كنتِ متألقة اليوم</a:t>
            </a:r>
          </a:p>
        </p:txBody>
      </p:sp>
      <p:pic>
        <p:nvPicPr>
          <p:cNvPr id="5" name="Picture 2" descr="الموهبة نعمة عظيمة ... ورعايتها صنعة حكيمة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108" y="1"/>
            <a:ext cx="8009765" cy="1152178"/>
          </a:xfrm>
          <a:prstGeom prst="rect">
            <a:avLst/>
          </a:prstGeom>
          <a:noFill/>
        </p:spPr>
      </p:pic>
      <p:pic>
        <p:nvPicPr>
          <p:cNvPr id="6" name="Picture 4" descr="https://twimg0-a.akamaihd.net/profile_images/2381460068/bf5ul98j0ih0b0vjiqt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6348" y="1296195"/>
            <a:ext cx="4176464" cy="2847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40222" y="3138785"/>
            <a:ext cx="5320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الوحدة </a:t>
            </a:r>
            <a:r>
              <a:rPr lang="ar-SA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 </a:t>
            </a:r>
            <a:r>
              <a:rPr lang="ar-SA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الأولى</a:t>
            </a:r>
            <a:r>
              <a:rPr lang="ar-SA" sz="54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1591" y="2376314"/>
            <a:ext cx="9041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المجال </a:t>
            </a:r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التعامل مع الآخرين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48233" y="1728242"/>
            <a:ext cx="64764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ماذا تعرفين عن فن </a:t>
            </a:r>
          </a:p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التعامل مع </a:t>
            </a:r>
            <a:r>
              <a:rPr lang="ar-SA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الأخرين</a:t>
            </a:r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pic>
        <p:nvPicPr>
          <p:cNvPr id="33796" name="Picture 4" descr="http://ibn-algazre.sch.sa/newsm/6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331" y="3888483"/>
            <a:ext cx="4752528" cy="2701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92251" y="2304306"/>
            <a:ext cx="617027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ar-SA" sz="32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ماذا تحبين أن تعرفي عن </a:t>
            </a:r>
            <a:r>
              <a:rPr lang="ar-SA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فن </a:t>
            </a:r>
          </a:p>
          <a:p>
            <a:pPr algn="ctr"/>
            <a:r>
              <a:rPr lang="ar-SA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التعامل مع </a:t>
            </a:r>
            <a:r>
              <a:rPr lang="ar-SA" sz="3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الأخرين</a:t>
            </a:r>
            <a:r>
              <a:rPr lang="ar-SA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ar-SA" sz="3200" b="1" cap="none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؟</a:t>
            </a:r>
            <a:endParaRPr lang="ar-SA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- YouTub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380" y="1080170"/>
            <a:ext cx="7420589" cy="5328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25626" r="51300" b="11161"/>
          <a:stretch>
            <a:fillRect/>
          </a:stretch>
        </p:blipFill>
        <p:spPr bwMode="auto">
          <a:xfrm>
            <a:off x="1476226" y="1397214"/>
            <a:ext cx="6120680" cy="4291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رك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حركة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4422</TotalTime>
  <Words>278</Words>
  <Application>Microsoft Office PowerPoint</Application>
  <PresentationFormat>مخصص</PresentationFormat>
  <Paragraphs>59</Paragraphs>
  <Slides>36</Slides>
  <Notes>0</Notes>
  <HiddenSlides>0</HiddenSlides>
  <MMClips>9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5" baseType="lpstr">
      <vt:lpstr>Arial</vt:lpstr>
      <vt:lpstr>Calibri</vt:lpstr>
      <vt:lpstr>Consolas</vt:lpstr>
      <vt:lpstr>Corbel</vt:lpstr>
      <vt:lpstr>Impact</vt:lpstr>
      <vt:lpstr>Wingdings</vt:lpstr>
      <vt:lpstr>Wingdings 2</vt:lpstr>
      <vt:lpstr>Wingdings 3</vt:lpstr>
      <vt:lpstr>حركة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windows7</dc:creator>
  <cp:lastModifiedBy>hp</cp:lastModifiedBy>
  <cp:revision>43</cp:revision>
  <dcterms:created xsi:type="dcterms:W3CDTF">2013-02-21T18:56:44Z</dcterms:created>
  <dcterms:modified xsi:type="dcterms:W3CDTF">2021-08-27T17:56:29Z</dcterms:modified>
</cp:coreProperties>
</file>